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377bdd4dd9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377bdd4dd9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77bdd4dd9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377bdd4dd9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77bdd4dd9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377bdd4dd9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377bdd4dd9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377bdd4dd9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77bdd4dd9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377bdd4dd9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377bdd4dd9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377bdd4dd9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77bdd4dd9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377bdd4dd9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77bdd4dd9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77bdd4dd9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77bdd4dd9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377bdd4dd9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377bdd4dd9_1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377bdd4dd9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377bdd4dd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377bdd4dd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77bdd4dd9_1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377bdd4dd9_1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377bdd4dd9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377bdd4dd9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377bdd4dd9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377bdd4dd9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377bdd4dd9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377bdd4dd9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377bdd4dd9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377bdd4dd9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377bdd4dd9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377bdd4dd9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377bdd4dd9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377bdd4dd9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377bdd4dd9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377bdd4dd9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Nature Mosaics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4505">
                <a:solidFill>
                  <a:schemeClr val="lt1"/>
                </a:solidFill>
              </a:rPr>
              <a:t>Created by Div. 4 &amp; 7</a:t>
            </a:r>
            <a:endParaRPr sz="4505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-GB" sz="4505">
                <a:solidFill>
                  <a:schemeClr val="lt1"/>
                </a:solidFill>
              </a:rPr>
              <a:t>Art inspired by Karen Klassen (Alberta)</a:t>
            </a:r>
            <a:endParaRPr sz="4505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172187" y="580501"/>
            <a:ext cx="4782126" cy="39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/>
          <p:nvPr/>
        </p:nvSpPr>
        <p:spPr>
          <a:xfrm>
            <a:off x="1060050" y="2102250"/>
            <a:ext cx="3000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Peyton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3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/>
          <p:nvPr/>
        </p:nvSpPr>
        <p:spPr>
          <a:xfrm>
            <a:off x="325225" y="2102250"/>
            <a:ext cx="3000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Henry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8925" y="152400"/>
            <a:ext cx="608602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/>
          <p:nvPr/>
        </p:nvSpPr>
        <p:spPr>
          <a:xfrm>
            <a:off x="84300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Daamya</a:t>
            </a:r>
            <a:r>
              <a:rPr lang="en-GB" sz="4900">
                <a:solidFill>
                  <a:schemeClr val="lt1"/>
                </a:solidFill>
              </a:rPr>
              <a:t> and Cyprus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71384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/>
          <p:nvPr/>
        </p:nvSpPr>
        <p:spPr>
          <a:xfrm>
            <a:off x="5962625" y="172515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Zach</a:t>
            </a:r>
            <a:r>
              <a:rPr lang="en-GB" sz="4900">
                <a:solidFill>
                  <a:schemeClr val="lt1"/>
                </a:solidFill>
              </a:rPr>
              <a:t> and Sebastian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9600" y="152400"/>
            <a:ext cx="58932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/>
          <p:nvPr/>
        </p:nvSpPr>
        <p:spPr>
          <a:xfrm>
            <a:off x="180675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Rheya</a:t>
            </a:r>
            <a:r>
              <a:rPr lang="en-GB" sz="4900">
                <a:solidFill>
                  <a:schemeClr val="lt1"/>
                </a:solidFill>
              </a:rPr>
              <a:t> and Daegan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75" y="152400"/>
            <a:ext cx="57740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 txBox="1"/>
          <p:nvPr/>
        </p:nvSpPr>
        <p:spPr>
          <a:xfrm>
            <a:off x="6251700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Daniel</a:t>
            </a:r>
            <a:r>
              <a:rPr lang="en-GB" sz="4900">
                <a:solidFill>
                  <a:schemeClr val="lt1"/>
                </a:solidFill>
              </a:rPr>
              <a:t> and Taylor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375" y="152400"/>
            <a:ext cx="566445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8"/>
          <p:cNvSpPr txBox="1"/>
          <p:nvPr/>
        </p:nvSpPr>
        <p:spPr>
          <a:xfrm>
            <a:off x="96350" y="172515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Bella</a:t>
            </a:r>
            <a:r>
              <a:rPr lang="en-GB" sz="4900">
                <a:solidFill>
                  <a:schemeClr val="lt1"/>
                </a:solidFill>
              </a:rPr>
              <a:t> and Sienna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/>
        </p:nvSpPr>
        <p:spPr>
          <a:xfrm>
            <a:off x="6144000" y="172515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Alex</a:t>
            </a:r>
            <a:r>
              <a:rPr lang="en-GB" sz="4900">
                <a:solidFill>
                  <a:schemeClr val="lt1"/>
                </a:solidFill>
              </a:rPr>
              <a:t> and Logan</a:t>
            </a:r>
            <a:endParaRPr sz="4900">
              <a:solidFill>
                <a:schemeClr val="lt1"/>
              </a:solidFill>
            </a:endParaRPr>
          </a:p>
        </p:txBody>
      </p:sp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75" y="445563"/>
            <a:ext cx="5669827" cy="4252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/>
        </p:nvSpPr>
        <p:spPr>
          <a:xfrm>
            <a:off x="879325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Cassidy</a:t>
            </a:r>
            <a:r>
              <a:rPr lang="en-GB" sz="4900">
                <a:solidFill>
                  <a:schemeClr val="lt1"/>
                </a:solidFill>
              </a:rPr>
              <a:t> and Caroline</a:t>
            </a:r>
            <a:endParaRPr sz="4900">
              <a:solidFill>
                <a:schemeClr val="lt1"/>
              </a:solidFill>
            </a:endParaRPr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5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/>
        </p:nvSpPr>
        <p:spPr>
          <a:xfrm>
            <a:off x="5011000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Cyprus H</a:t>
            </a:r>
            <a:r>
              <a:rPr lang="en-GB" sz="4900">
                <a:solidFill>
                  <a:schemeClr val="lt1"/>
                </a:solidFill>
              </a:rPr>
              <a:t> and Oscar</a:t>
            </a:r>
            <a:endParaRPr sz="4900">
              <a:solidFill>
                <a:schemeClr val="lt1"/>
              </a:solidFill>
            </a:endParaRPr>
          </a:p>
        </p:txBody>
      </p:sp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525" y="152400"/>
            <a:ext cx="56898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433625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Jaxon </a:t>
            </a:r>
            <a:r>
              <a:rPr lang="en-GB" sz="4900">
                <a:solidFill>
                  <a:schemeClr val="lt1"/>
                </a:solidFill>
              </a:rPr>
              <a:t>and Sydney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/>
          <p:nvPr/>
        </p:nvSpPr>
        <p:spPr>
          <a:xfrm>
            <a:off x="578200" y="172515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Skye</a:t>
            </a:r>
            <a:r>
              <a:rPr lang="en-GB" sz="4900">
                <a:solidFill>
                  <a:schemeClr val="lt1"/>
                </a:solidFill>
              </a:rPr>
              <a:t> and Izabella</a:t>
            </a:r>
            <a:endParaRPr sz="4900">
              <a:solidFill>
                <a:schemeClr val="lt1"/>
              </a:solidFill>
            </a:endParaRPr>
          </a:p>
        </p:txBody>
      </p:sp>
      <p:pic>
        <p:nvPicPr>
          <p:cNvPr id="170" name="Google Shape;1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200" y="598875"/>
            <a:ext cx="5261000" cy="39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63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5071225" y="1734575"/>
            <a:ext cx="2577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Max and Hunter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925" y="152400"/>
            <a:ext cx="577285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6384200" y="1240350"/>
            <a:ext cx="22539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/>
        </p:nvSpPr>
        <p:spPr>
          <a:xfrm>
            <a:off x="143925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Sumatt</a:t>
            </a:r>
            <a:r>
              <a:rPr lang="en-GB" sz="4900">
                <a:solidFill>
                  <a:schemeClr val="lt1"/>
                </a:solidFill>
              </a:rPr>
              <a:t> and Shanaya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5288075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Sadie</a:t>
            </a:r>
            <a:r>
              <a:rPr lang="en-GB" sz="4900">
                <a:solidFill>
                  <a:schemeClr val="lt1"/>
                </a:solidFill>
              </a:rPr>
              <a:t> </a:t>
            </a:r>
            <a:endParaRPr sz="4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and Charlee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7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1120225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Mateo and Lincoln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4854400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Marrcus and Colton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9600" y="152400"/>
            <a:ext cx="595352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/>
          <p:nvPr/>
        </p:nvSpPr>
        <p:spPr>
          <a:xfrm>
            <a:off x="180675" y="172515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Zion</a:t>
            </a:r>
            <a:r>
              <a:rPr lang="en-GB" sz="4900">
                <a:solidFill>
                  <a:schemeClr val="lt1"/>
                </a:solidFill>
              </a:rPr>
              <a:t> and Paul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 txBox="1"/>
          <p:nvPr/>
        </p:nvSpPr>
        <p:spPr>
          <a:xfrm>
            <a:off x="5107350" y="1348050"/>
            <a:ext cx="3000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Katalina</a:t>
            </a:r>
            <a:endParaRPr sz="4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</a:rPr>
              <a:t>and Varvara</a:t>
            </a:r>
            <a:endParaRPr sz="4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