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59a8e66ef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59a8e66ef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59a8e66e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59a8e66e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59a8e66e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59a8e66e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28710c93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028710c93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59a8e66e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59a8e66e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59a8e66ef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59a8e66ef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59a8e66ef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59a8e66ef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59a8e66ef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59a8e66ef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59a8e66ef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59a8e66ef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59a8e66ef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59a8e66ef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28710c93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28710c93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28710c93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028710c93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28710c93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28710c93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28710c93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028710c93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59a8e66e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59a8e66e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59a8e66e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59a8e66e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59a8e66e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59a8e66e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Darren Emenau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Brunswick Artist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013" y="502200"/>
            <a:ext cx="7705975" cy="41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https://www.jotform.com/203516676186260</a:t>
            </a:r>
            <a:endParaRPr/>
          </a:p>
        </p:txBody>
      </p:sp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213" y="297600"/>
            <a:ext cx="6691575" cy="45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713" y="152400"/>
            <a:ext cx="48645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https://www.jotform.com/203516676186260</a:t>
            </a:r>
            <a:endParaRPr/>
          </a:p>
        </p:txBody>
      </p:sp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475" y="688738"/>
            <a:ext cx="5247050" cy="37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https://www.jotform.com/203516676186260</a:t>
            </a:r>
            <a:endParaRPr/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225" y="529500"/>
            <a:ext cx="6299550" cy="40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https://www.jotform.com/203516676186260</a:t>
            </a:r>
            <a:endParaRPr/>
          </a:p>
        </p:txBody>
      </p:sp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213" y="323938"/>
            <a:ext cx="6691575" cy="4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https://www.jotform.com/203516676186260</a:t>
            </a:r>
            <a:endParaRPr/>
          </a:p>
        </p:txBody>
      </p:sp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700" y="510200"/>
            <a:ext cx="6130600" cy="41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https://www.jotform.com/203516676186260</a:t>
            </a:r>
            <a:endParaRPr/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100" y="498000"/>
            <a:ext cx="6817800" cy="41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https://www.jotform.com/203516676186260</a:t>
            </a:r>
            <a:endParaRPr/>
          </a:p>
        </p:txBody>
      </p:sp>
      <p:pic>
        <p:nvPicPr>
          <p:cNvPr id="147" name="Google Shape;1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263" y="152400"/>
            <a:ext cx="489148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3125" y="152400"/>
            <a:ext cx="319774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38" y="152400"/>
            <a:ext cx="792492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663" y="152400"/>
            <a:ext cx="485268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088" y="152400"/>
            <a:ext cx="323982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375" y="275025"/>
            <a:ext cx="3453250" cy="45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275" y="249800"/>
            <a:ext cx="4335450" cy="46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025" y="228713"/>
            <a:ext cx="3351950" cy="46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96000"/>
            <a:ext cx="4419600" cy="4751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