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68b2ed68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68b2ed68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68b2ed68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68b2ed68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68b2ed68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68b2ed68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68b2ed68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68b2ed68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68b2ed68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068b2ed68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68b2ed68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68b2ed68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68b2ed68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68b2ed68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68b2ed68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68b2ed68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68b2ed68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068b2ed68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68b2ed6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68b2ed6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68b2ed68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68b2ed68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68b2ed68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68b2ed6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68b2ed68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68b2ed68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68b2ed68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68b2ed68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68b2ed68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68b2ed68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68b2ed68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68b2ed68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68b2ed68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068b2ed68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Needle Felting Art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Created by Division 4 and Inspired by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Helen Rowlands (P.E.I. Artist)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9792" y="-471197"/>
            <a:ext cx="4564424" cy="608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50217" y="-523960"/>
            <a:ext cx="4643574" cy="619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09590" y="-444798"/>
            <a:ext cx="4524826" cy="603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81417" y="-482360"/>
            <a:ext cx="4581174" cy="610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33376" y="-413073"/>
            <a:ext cx="4477252" cy="596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28763" y="-419224"/>
            <a:ext cx="4486476" cy="598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02588" y="-587458"/>
            <a:ext cx="4738825" cy="631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00735" y="-589922"/>
            <a:ext cx="4742527" cy="632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72899" y="-627036"/>
            <a:ext cx="4798199" cy="639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