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037f05f5d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037f05f5d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037f05f5d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037f05f5d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37f05f5d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037f05f5d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37f05f5d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037f05f5d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037f05f5d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037f05f5d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37f05f5d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037f05f5d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037f05f5d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037f05f5d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037f05f5d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037f05f5d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037f05f5d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037f05f5d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37f05f5d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37f05f5d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037f05f5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037f05f5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037f05f5d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037f05f5d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37f05f5d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037f05f5d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037f05f5d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037f05f5d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37f05f5d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037f05f5d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37f05f5d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37f05f5d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037f05f5d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037f05f5d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“Importance”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Division 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Art Inspired by Nova Scotia Artist Hangama Amiri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