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5" Type="http://schemas.openxmlformats.org/officeDocument/2006/relationships/slide" Target="slides/slide20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08760ea173_1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08760ea173_1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08760ea173_1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08760ea173_1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08760ea173_1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08760ea173_1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08760ea173_1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08760ea173_1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08760ea173_1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208760ea173_1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08760ea173_1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208760ea173_1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08760ea173_1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08760ea173_1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08760ea173_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08760ea173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08760ea173_1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08760ea173_1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08760ea173_1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08760ea173_1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08760ea173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08760ea173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08760ea173_1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208760ea173_1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08760ea173_1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08760ea173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08760ea173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08760ea173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08760ea173_1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08760ea173_1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08760ea173_1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08760ea173_1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08760ea173_1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08760ea173_1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08760ea173_1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08760ea173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08760ea173_1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08760ea173_1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B26B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Jacquie Comrie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Ontario Artist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B26B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3013" y="152400"/>
            <a:ext cx="3537972" cy="4838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B26B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9512" y="152400"/>
            <a:ext cx="3724969" cy="4838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B26B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6013" y="152400"/>
            <a:ext cx="3191981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B26B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9763" y="152400"/>
            <a:ext cx="352448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B26B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9938" y="152400"/>
            <a:ext cx="6444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B26B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8075" y="152400"/>
            <a:ext cx="740785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B26B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1825" y="152400"/>
            <a:ext cx="3580340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B26B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7300" y="152400"/>
            <a:ext cx="3469401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B26B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6050" y="152400"/>
            <a:ext cx="6231888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B26B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2713" y="152400"/>
            <a:ext cx="5278581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B26B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4338" y="152400"/>
            <a:ext cx="3435329" cy="4838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B26B"/>
        </a:soli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0463" y="152400"/>
            <a:ext cx="7243072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B26B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3463" y="152400"/>
            <a:ext cx="7297073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B26B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55338" y="100575"/>
            <a:ext cx="3233337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B26B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1" cy="48086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B26B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400" y="152400"/>
            <a:ext cx="8429202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B26B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60475" y="152400"/>
            <a:ext cx="3423044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B26B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0238" y="152400"/>
            <a:ext cx="4023527" cy="4838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B26B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4250" y="152400"/>
            <a:ext cx="7295504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