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037dc57aa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037dc57aa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37dc57aa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037dc57aa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37dc57aa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037dc57aa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037dc57aa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037dc57aa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037dc57aa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037dc57aa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037dc57aa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037dc57aa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037dc57aa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037dc57aa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037dc57aa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037dc57aa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037dc57aa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037dc57aa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037dc57aa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037dc57aa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037dc57a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037dc57a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037dc57aa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037dc57aa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037dc57aa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037dc57aa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37dc57aa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037dc57aa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037dc57aa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037dc57aa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037dc57aa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037dc57aa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037dc57aa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037dc57aa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037dc57aa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037dc57aa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37dc57aa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037dc57aa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“Kolks”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By Division 4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Art </a:t>
            </a:r>
            <a:r>
              <a:rPr lang="en-GB">
                <a:solidFill>
                  <a:schemeClr val="lt1"/>
                </a:solidFill>
              </a:rPr>
              <a:t>inspired</a:t>
            </a:r>
            <a:r>
              <a:rPr lang="en-GB">
                <a:solidFill>
                  <a:schemeClr val="lt1"/>
                </a:solidFill>
              </a:rPr>
              <a:t> by New Brunswick Artist Darren Emenau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7444" y="519150"/>
            <a:ext cx="2074979" cy="20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25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25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05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65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225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15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2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6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2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308350" y="1994775"/>
            <a:ext cx="2786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FF"/>
                </a:solidFill>
              </a:rPr>
              <a:t>Finished Art Piece </a:t>
            </a:r>
            <a:endParaRPr sz="2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FF"/>
                </a:solidFill>
              </a:rPr>
              <a:t>Coming Soon!</a:t>
            </a:r>
            <a:endParaRPr sz="2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55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175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25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75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125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125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15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