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c872bf30a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c872bf30a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c872bf30a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c872bf30a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c872bf30a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c872bf30a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c872bf30a2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c872bf30a2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c872bf30a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c872bf30a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c872bf30a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c872bf30a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c872bf30a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c872bf30a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c872bf30a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c872bf30a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c872bf30a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c872bf30a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c872bf30a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c872bf30a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c872bf30a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c872bf30a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c872bf30a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c872bf30a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c872bf30a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c872bf30a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c872bf30a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c872bf30a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c872bf30a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c872bf30a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c872bf30a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c872bf30a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c872bf30a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c872bf30a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Adam Young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Newfoundland Artist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07425"/>
            <a:ext cx="8839200" cy="432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288" y="152400"/>
            <a:ext cx="753542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725" y="152400"/>
            <a:ext cx="488255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0075" y="152400"/>
            <a:ext cx="368384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938" y="152400"/>
            <a:ext cx="361812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625" y="152400"/>
            <a:ext cx="365075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938" y="152400"/>
            <a:ext cx="361812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513" y="152400"/>
            <a:ext cx="361097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225" y="152400"/>
            <a:ext cx="310955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4650" y="152400"/>
            <a:ext cx="505471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963" y="152400"/>
            <a:ext cx="781007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0" y="543975"/>
            <a:ext cx="6325324" cy="40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6719525" y="2199125"/>
            <a:ext cx="2162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Fishing Stage</a:t>
            </a:r>
            <a:endParaRPr b="1" sz="2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013" y="152400"/>
            <a:ext cx="609317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/>
          <p:nvPr/>
        </p:nvSpPr>
        <p:spPr>
          <a:xfrm>
            <a:off x="195475" y="2371650"/>
            <a:ext cx="2455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Saltbox House</a:t>
            </a:r>
            <a:endParaRPr b="1"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488" y="152400"/>
            <a:ext cx="64710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775" y="152400"/>
            <a:ext cx="637243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088" y="152400"/>
            <a:ext cx="68278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