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7c546808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27c546808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7c546808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27c546808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7c546808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7c546808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7c546808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27c546808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7c546808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27c546808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7c546808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27c546808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27c546808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27c546808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27c546808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27c546808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27c546808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27c546808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7c546808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27c546808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7c54680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7c54680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27c5468089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27c546808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7c5468089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27c546808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27c5468089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27c546808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7c546808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27c546808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27c546808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27c546808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27c546808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27c546808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7c546808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27c546808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27c546808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27c546808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27c546808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27c546808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27c546808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27c546808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27c546808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27c546808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27c546808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27c546808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27c5468089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27c5468089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27c5468089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27c5468089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27c5468089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27c5468089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27c546808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27c546808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27c546808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27c546808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27c5468089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27c5468089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27c5468089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27c546808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7c546808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27c546808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7c546808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27c546808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27c546808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27c546808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27c546808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27c546808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7c546808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27c546808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7c546808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7c546808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Connections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Created by Div. 4 &amp; 7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Art inspired by Jazz Aline Danis (Manitoba)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956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