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a4077680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a4077680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a4077680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a4077680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a4077680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a4077680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a4077680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fa4077680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a4077680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a4077680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a4077680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a4077680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a4077680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fa4077680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a4077680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fa4077680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a4077680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a4077680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a4077680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fa4077680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a407768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a407768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a4077680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a4077680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a4077680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a4077680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a4077680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fa4077680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fa4077680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fa4077680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a4077680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a4077680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a4077680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a4077680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a4077680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a4077680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Inspired by Maud Lewis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Division 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250" y="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