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f48a3a34b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f48a3a34b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48a3a34b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48a3a34b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48a3a34b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f48a3a34b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48a3a34b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f48a3a34b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f48a3a34b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f48a3a34b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48a3a34b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48a3a34b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f48a3a34b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f48a3a34b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f48a3a34b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f48a3a34b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48a3a34b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f48a3a34b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8a3a34b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8a3a34b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48a3a3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48a3a3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48a3a34b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f48a3a34b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f48a3a34b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f48a3a34b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48a3a34b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f48a3a34b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f48a3a34b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f48a3a34b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48a3a34b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f48a3a34b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48a3a34b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48a3a34b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48a3a34b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f48a3a34b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Jazz Aline Danis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Manitoba Artist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400" y="152400"/>
            <a:ext cx="309720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225" y="152400"/>
            <a:ext cx="48715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125" y="152400"/>
            <a:ext cx="324774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887" y="152400"/>
            <a:ext cx="345621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175" y="152400"/>
            <a:ext cx="484964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175" y="152400"/>
            <a:ext cx="328164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038" y="152400"/>
            <a:ext cx="318593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938" y="152400"/>
            <a:ext cx="68121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200" y="152400"/>
            <a:ext cx="324759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538" y="152400"/>
            <a:ext cx="325492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75" y="152400"/>
            <a:ext cx="330447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769025" y="245800"/>
            <a:ext cx="49653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50">
                <a:solidFill>
                  <a:srgbClr val="FFFFFF"/>
                </a:solidFill>
              </a:rPr>
              <a:t>“I often imagine myself on the great endless, frozen plains of Lake Winnipeg, the wind howling-everything blanketed in white. That's my canvas. </a:t>
            </a:r>
            <a:endParaRPr sz="255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50">
                <a:solidFill>
                  <a:srgbClr val="FFFFFF"/>
                </a:solidFill>
              </a:rPr>
              <a:t>A place of emotional violence, beauty and solace. A place where I re-imagine us in the land, that’s what my art is all about."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7038"/>
            <a:ext cx="8839197" cy="2449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4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225" y="152400"/>
            <a:ext cx="484954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238" y="152400"/>
            <a:ext cx="63275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0925" y="152400"/>
            <a:ext cx="322216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575" y="152400"/>
            <a:ext cx="323684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913" y="152400"/>
            <a:ext cx="339017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