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cc5a88da48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cc5a88da48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cc5a88da48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cc5a88da48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cc5a88da48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cc5a88da48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cc5a88da48_2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cc5a88da48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cc5a88da48_2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cc5a88da48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cc5a88da48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cc5a88da48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cc5a88da4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cc5a88da4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cc5a88da4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cc5a88da4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cc5a88da48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cc5a88da48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cc5a88da48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cc5a88da48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cc5a88da48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cc5a88da48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cc5a88da48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cc5a88da48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cc5a88da48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cc5a88da48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Maud Lewis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Prince Edward Island (PEI) Artist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3525" y="152400"/>
            <a:ext cx="623695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1100" y="152400"/>
            <a:ext cx="5441783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400" y="152400"/>
            <a:ext cx="709920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6650" y="152400"/>
            <a:ext cx="619069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613" y="152400"/>
            <a:ext cx="727078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288" y="152400"/>
            <a:ext cx="7959424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725" y="152400"/>
            <a:ext cx="669653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5663" y="152400"/>
            <a:ext cx="407267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6588" y="152400"/>
            <a:ext cx="561083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500" y="152400"/>
            <a:ext cx="696500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7238" y="152400"/>
            <a:ext cx="416951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1063" y="152400"/>
            <a:ext cx="556187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