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5e55efd7b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5e55efd7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5e55efd7b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5e55efd7b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5e55efd7b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5e55efd7b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5e55efd7b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f5e55efd7b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5e55efd7b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5e55efd7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5e55efd7b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5e55efd7b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5e55efd7b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f5e55efd7b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5e55efd7b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f5e55efd7b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e55efd7b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5e55efd7b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5e55efd7b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f5e55efd7b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e55efd7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e55efd7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5e55efd7b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f5e55efd7b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5e55efd7b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f5e55efd7b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5e55efd7b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f5e55efd7b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5e55efd7b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5e55efd7b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5e55efd7b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f5e55efd7b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5e55efd7b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5e55efd7b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5e55efd7b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5e55efd7b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f5e55efd7b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f5e55efd7b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5e55efd7b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f5e55efd7b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f5e55efd7b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f5e55efd7b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5e55efd7b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5e55efd7b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f5e55efd7b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f5e55efd7b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5e55efd7b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5e55efd7b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f5e55efd7b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f5e55efd7b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5e55efd7b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f5e55efd7b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5e55efd7b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5e55efd7b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5e55efd7b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5e55efd7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5e55efd7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f5e55efd7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f5e55efd7b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f5e55efd7b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5e55efd7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5e55efd7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e55efd7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e55efd7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5e55efd7b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5e55efd7b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Watercolour Art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Created by Divisions 4 &amp; 7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Inspired by artist Nathalie Coutou (Quebec)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