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3972e95252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3972e95252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3972e95252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3972e95252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3972e95252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3972e95252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3972e95252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3972e95252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3972e95252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3972e95252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3972e95252_1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3972e95252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3972e95252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3972e95252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3972e95252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3972e95252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3972e95252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3972e95252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3972e95252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3972e95252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3972e9525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3972e9525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3972e95252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3972e95252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3972e95252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3972e95252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3972e95252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3972e95252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3972e95252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3972e95252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3972e95252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3972e95252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3972e95252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3972e95252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3972e95252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3972e95252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3972e95252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3972e95252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3972e95252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3972e95252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6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9.jpg"/><Relationship Id="rId6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Carlyn Andres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British Columbia Artist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8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03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875" y="152400"/>
            <a:ext cx="292243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9781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8875" y="152400"/>
            <a:ext cx="170624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5825" y="152400"/>
            <a:ext cx="495234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063" y="152400"/>
            <a:ext cx="507787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9938" y="152400"/>
            <a:ext cx="424411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6275" y="152400"/>
            <a:ext cx="507144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1700" y="152400"/>
            <a:ext cx="502060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4225" y="152400"/>
            <a:ext cx="4835542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9100" y="152400"/>
            <a:ext cx="322580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7213" y="152400"/>
            <a:ext cx="404957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750" y="429600"/>
            <a:ext cx="3047824" cy="227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3150" y="429587"/>
            <a:ext cx="1897719" cy="281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9661" y="508363"/>
            <a:ext cx="2040690" cy="200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0858" y="2935200"/>
            <a:ext cx="4842291" cy="200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1875" y="254125"/>
            <a:ext cx="2266952" cy="231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8225" y="254125"/>
            <a:ext cx="2266952" cy="231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1875" y="2695099"/>
            <a:ext cx="2266952" cy="226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8214" y="2695099"/>
            <a:ext cx="2266952" cy="226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125" y="152400"/>
            <a:ext cx="4744102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8"/>
          <p:cNvSpPr/>
          <p:nvPr/>
        </p:nvSpPr>
        <p:spPr>
          <a:xfrm>
            <a:off x="5390500" y="377775"/>
            <a:ext cx="3269100" cy="4518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6225" y="217950"/>
            <a:ext cx="3857626" cy="477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9738" y="152400"/>
            <a:ext cx="4824526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1225" y="476250"/>
            <a:ext cx="478155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