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fa246175be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fa246175be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a246175b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a246175b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a246175b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a246175b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fa246175b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fa246175b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fa246175b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fa246175b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fa246175be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fa246175be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a246175b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a246175b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fa246175b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fa246175b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a246175b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fa246175b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a246175b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fa246175b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fa246175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fa246175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a246175b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a246175b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fa246175be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fa246175b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fa246175b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fa246175b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a246175be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a246175be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fa246175be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fa246175be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a246175be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a246175be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a246175b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fa246175b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fa246175be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fa246175be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a246175b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a246175b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a246175b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a246175b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fa246175b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fa246175b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a246175b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a246175b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fa246175b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fa246175b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fa246175be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fa246175be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fa246175b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fa246175b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a246175b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a246175b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a246175b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a246175b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 Inspired by Adam Young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Division 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