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d6c52623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d6c52623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d6c52623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d6c52623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d6c52623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d6c52623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d6c52623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d6c52623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d6c52623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d6c52623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d6c52623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d6c52623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d6c5262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d6c5262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d6c52623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d6c52623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d6c52623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d6c52623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d6c52623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d6c52623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2d6c52623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2d6c52623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d6c52623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d6c52623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d6c52623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d6c52623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d6c52623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d6c52623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Karen Klassen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Alberta Artist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325" y="152400"/>
            <a:ext cx="309534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250" y="152400"/>
            <a:ext cx="375540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338" y="152400"/>
            <a:ext cx="42413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075" y="152400"/>
            <a:ext cx="43118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762" y="152400"/>
            <a:ext cx="381047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738" y="304800"/>
            <a:ext cx="41905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800" y="152400"/>
            <a:ext cx="335241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738" y="152400"/>
            <a:ext cx="382652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463" y="152400"/>
            <a:ext cx="734106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138" y="152400"/>
            <a:ext cx="331971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513" y="152400"/>
            <a:ext cx="28809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938" y="152400"/>
            <a:ext cx="33721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588" y="152400"/>
            <a:ext cx="43028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962" y="152400"/>
            <a:ext cx="38560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