
<file path=[Content_Types].xml><?xml version="1.0" encoding="utf-8"?>
<Types xmlns="http://schemas.openxmlformats.org/package/2006/content-types"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2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b8e09e7a99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b8e09e7a99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gb8cb9e9555_0_4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Google Shape;100;gb8cb9e9555_0_4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gb8cb9e9555_0_5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5" name="Google Shape;105;gb8cb9e9555_0_5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gb8cb9e9555_0_5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0" name="Google Shape;110;gb8cb9e9555_0_5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b8cb9e9555_0_2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gb8cb9e9555_0_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gb8cb9e9555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" name="Google Shape;65;gb8cb9e9555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gb8cb9e9555_0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" name="Google Shape;70;gb8cb9e9555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gb8cb9e9555_0_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" name="Google Shape;75;gb8cb9e9555_0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gb8cb9e9555_0_1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" name="Google Shape;80;gb8cb9e9555_0_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gb8cb9e9555_0_2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" name="Google Shape;85;gb8cb9e9555_0_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gb8cb9e9555_0_3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" name="Google Shape;90;gb8cb9e9555_0_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gb8cb9e9555_0_4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5" name="Google Shape;95;gb8cb9e9555_0_4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9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8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1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4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6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5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3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0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4A86E8"/>
        </a:solidFill>
      </p:bgPr>
    </p:bg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</a:rPr>
              <a:t>Nathalie Coutou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55" name="Google Shape;55;p13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85000" lnSpcReduction="2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0000"/>
                </a:solidFill>
              </a:rPr>
              <a:t>Quebec Artist</a:t>
            </a:r>
            <a:endParaRPr>
              <a:solidFill>
                <a:srgbClr val="000000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0000"/>
                </a:solidFill>
              </a:rPr>
              <a:t>French and Metis - Mi’kmaq </a:t>
            </a:r>
            <a:endParaRPr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" name="Google Shape;102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810775" y="44763"/>
            <a:ext cx="3877725" cy="5053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7" name="Google Shape;107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77625" y="662913"/>
            <a:ext cx="7788750" cy="38176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" name="Google Shape;112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115563" y="239263"/>
            <a:ext cx="4912875" cy="4664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1" name="Google Shape;61;p1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62" name="Google Shape;62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" y="-162146"/>
            <a:ext cx="9144000" cy="546778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" name="Google Shape;67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444625" y="-97775"/>
            <a:ext cx="4517675" cy="5339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" name="Google Shape;72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464175" y="0"/>
            <a:ext cx="471325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" name="Google Shape;77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385950" y="59225"/>
            <a:ext cx="4928375" cy="45096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" name="Google Shape;82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190400" y="350025"/>
            <a:ext cx="4517675" cy="4218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7" name="Google Shape;87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063275" y="682463"/>
            <a:ext cx="5017450" cy="37785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" name="Google Shape;92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33500" y="340225"/>
            <a:ext cx="6077000" cy="4463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7" name="Google Shape;97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58275" y="438000"/>
            <a:ext cx="5634975" cy="4267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