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07299afb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07299afb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a1f86937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a1f86937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07299afb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107299afb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07299afb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107299afb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07299afb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07299afb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a1f86937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a1f86937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07299af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07299af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07299afb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07299afb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07299af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07299af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07299afb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107299afb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107299afb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107299afb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07299afb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107299afb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07299afb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07299afb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107299afb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107299afb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Leah Dorion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Metis Saskatchewan Artist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063" y="152400"/>
            <a:ext cx="36218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638" y="152400"/>
            <a:ext cx="4908716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000" y="152400"/>
            <a:ext cx="45059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342900"/>
            <a:ext cx="34290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563" y="152400"/>
            <a:ext cx="491687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575" y="152400"/>
            <a:ext cx="488485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700" y="476250"/>
            <a:ext cx="27432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075" y="489476"/>
            <a:ext cx="2743200" cy="416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6650" y="152400"/>
            <a:ext cx="359070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050" y="152400"/>
            <a:ext cx="6103907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0" y="152400"/>
            <a:ext cx="483099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213" y="152400"/>
            <a:ext cx="237757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25" y="263075"/>
            <a:ext cx="4641525" cy="46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888" y="152400"/>
            <a:ext cx="737621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088" y="152400"/>
            <a:ext cx="606183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