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661cef2e7f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661cef2e7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661cef2e7f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661cef2e7f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661cef2e7f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661cef2e7f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661cef2e7f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661cef2e7f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661cef2e7f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661cef2e7f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661cef2e7f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661cef2e7f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661cef2e7f_0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2661cef2e7f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661cef2e7f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2661cef2e7f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661cef2e7f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2661cef2e7f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661cef2e7f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661cef2e7f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661cef2e7f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661cef2e7f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661cef2e7f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661cef2e7f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661cef2e7f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661cef2e7f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661cef2e7f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661cef2e7f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661cef2e7f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661cef2e7f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7475" y="152400"/>
            <a:ext cx="7089052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60038" y="152400"/>
            <a:ext cx="4823913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7075" y="152400"/>
            <a:ext cx="4849847" cy="48386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2200" y="152400"/>
            <a:ext cx="4879610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7075" y="152400"/>
            <a:ext cx="4849841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2213" y="152400"/>
            <a:ext cx="4879577" cy="48386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5963" y="152400"/>
            <a:ext cx="4872072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8550" y="152400"/>
            <a:ext cx="7046910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0788" y="152400"/>
            <a:ext cx="4842418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8200" y="152400"/>
            <a:ext cx="4827603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5250" y="152400"/>
            <a:ext cx="4853498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2650" y="152400"/>
            <a:ext cx="483870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28400" y="152400"/>
            <a:ext cx="4887197" cy="4838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9763" y="93950"/>
            <a:ext cx="4864477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4513" y="152400"/>
            <a:ext cx="4834980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