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1d5d73feab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1d5d73feab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1d5d73feab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1d5d73feab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1d5d73feab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1d5d73feab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1d5d73feab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1d5d73feab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1d5d73feab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1d5d73feab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d5d73feab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1d5d73feab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d5d73feab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d5d73feab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1d5d73feab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1d5d73feab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1d5d73feab_1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1d5d73feab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1d5d73feab_1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1d5d73feab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1d5d73feab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1d5d73feab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1d5d73feab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1d5d73feab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1d5d73feab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1d5d73feab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1d5d73feab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1d5d73feab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1d5d73feab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1d5d73feab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d5d73feab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1d5d73feab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1d5d73feab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1d5d73feab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1d5d73feab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1d5d73feab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d5d73feab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d5d73feab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Turtles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5">
                <a:solidFill>
                  <a:schemeClr val="lt1"/>
                </a:solidFill>
              </a:rPr>
              <a:t>Created by Div. 4 </a:t>
            </a:r>
            <a:endParaRPr sz="4505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en-GB" sz="4505">
                <a:solidFill>
                  <a:schemeClr val="lt1"/>
                </a:solidFill>
              </a:rPr>
              <a:t>Art inspired by Leah Dorion (Saskatchewan)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43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2"/>
          <p:cNvSpPr txBox="1"/>
          <p:nvPr/>
        </p:nvSpPr>
        <p:spPr>
          <a:xfrm>
            <a:off x="957500" y="205605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Marrcus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3"/>
          <p:cNvSpPr txBox="1"/>
          <p:nvPr/>
        </p:nvSpPr>
        <p:spPr>
          <a:xfrm>
            <a:off x="4775225" y="205605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Mateo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6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4"/>
          <p:cNvSpPr txBox="1"/>
          <p:nvPr/>
        </p:nvSpPr>
        <p:spPr>
          <a:xfrm>
            <a:off x="1362600" y="205605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Peyton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5"/>
          <p:cNvSpPr txBox="1"/>
          <p:nvPr/>
        </p:nvSpPr>
        <p:spPr>
          <a:xfrm>
            <a:off x="4983900" y="1951825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Rheya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/>
          <p:cNvSpPr txBox="1"/>
          <p:nvPr/>
        </p:nvSpPr>
        <p:spPr>
          <a:xfrm>
            <a:off x="1460775" y="205605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Ronan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1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7"/>
          <p:cNvSpPr txBox="1"/>
          <p:nvPr/>
        </p:nvSpPr>
        <p:spPr>
          <a:xfrm>
            <a:off x="463500" y="2056050"/>
            <a:ext cx="36291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Sebastian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95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8"/>
          <p:cNvSpPr txBox="1"/>
          <p:nvPr/>
        </p:nvSpPr>
        <p:spPr>
          <a:xfrm>
            <a:off x="4861150" y="205605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Shanaya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9"/>
          <p:cNvSpPr txBox="1"/>
          <p:nvPr/>
        </p:nvSpPr>
        <p:spPr>
          <a:xfrm>
            <a:off x="1301225" y="205605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Sienna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0"/>
          <p:cNvSpPr txBox="1"/>
          <p:nvPr/>
        </p:nvSpPr>
        <p:spPr>
          <a:xfrm>
            <a:off x="4836600" y="205605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Skye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1"/>
          <p:cNvSpPr txBox="1"/>
          <p:nvPr/>
        </p:nvSpPr>
        <p:spPr>
          <a:xfrm>
            <a:off x="1276675" y="205605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Sumatt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97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1632675" y="2056050"/>
            <a:ext cx="3915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Bella</a:t>
            </a:r>
            <a:endParaRPr sz="5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1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2"/>
          <p:cNvSpPr txBox="1"/>
          <p:nvPr/>
        </p:nvSpPr>
        <p:spPr>
          <a:xfrm>
            <a:off x="5045300" y="205605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Sydney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3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4873425" y="2185075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Brendan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97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810175" y="205605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Cyprus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8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/>
        </p:nvSpPr>
        <p:spPr>
          <a:xfrm>
            <a:off x="4861175" y="205605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Daegan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20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/>
          <p:nvPr/>
        </p:nvSpPr>
        <p:spPr>
          <a:xfrm>
            <a:off x="822475" y="205605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Daniel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94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/>
          <p:nvPr/>
        </p:nvSpPr>
        <p:spPr>
          <a:xfrm>
            <a:off x="4947075" y="205605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Henry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02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/>
          <p:nvPr/>
        </p:nvSpPr>
        <p:spPr>
          <a:xfrm>
            <a:off x="613775" y="205605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Izab</a:t>
            </a:r>
            <a:r>
              <a:rPr lang="en-GB" sz="5500">
                <a:solidFill>
                  <a:schemeClr val="lt1"/>
                </a:solidFill>
              </a:rPr>
              <a:t>ella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B5394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1"/>
          <p:cNvSpPr txBox="1"/>
          <p:nvPr/>
        </p:nvSpPr>
        <p:spPr>
          <a:xfrm>
            <a:off x="4910250" y="2056050"/>
            <a:ext cx="3000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500">
                <a:solidFill>
                  <a:schemeClr val="lt1"/>
                </a:solidFill>
              </a:rPr>
              <a:t>Lincoln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