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f0b2052be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f0b2052be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f0b2052b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f0b2052b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f0b2052b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f0b2052b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f0b2052be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f0b2052be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f0b2052be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f0b2052be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f0b2052b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ff0b2052b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f0b2052be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ff0b2052be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f0b2052be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f0b2052be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f0b2052be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f0b2052b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f0b2052be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f0b2052be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Helen Rowlands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Prince Edward Island Artist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925" y="152400"/>
            <a:ext cx="62261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800" y="152400"/>
            <a:ext cx="37084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900" y="247650"/>
            <a:ext cx="46482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775" y="152400"/>
            <a:ext cx="54244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150" y="152400"/>
            <a:ext cx="3695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763" y="152400"/>
            <a:ext cx="62304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650" y="152400"/>
            <a:ext cx="36926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88" y="152400"/>
            <a:ext cx="811102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100" y="152400"/>
            <a:ext cx="48098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